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B56"/>
    <a:srgbClr val="FBDEB2"/>
    <a:srgbClr val="F5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2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3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2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93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8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38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60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11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98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61A1A-5700-47F8-B225-5AEFC79030BE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7DE1-3A10-44DB-960A-B7532479E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76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9" y="-1"/>
            <a:ext cx="11499022" cy="162560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134"/>
            <a:ext cx="10261942" cy="68412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90" y="3642278"/>
            <a:ext cx="4145577" cy="9922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" y="132539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8C2B56"/>
                </a:solidFill>
                <a:latin typeface="Eras Demi ITC" panose="020B0805030504020804" pitchFamily="34" charset="0"/>
              </a:rPr>
              <a:t>Les Fouteurs de Joie </a:t>
            </a:r>
            <a:r>
              <a:rPr lang="fr-FR" sz="4400" dirty="0" smtClean="0">
                <a:solidFill>
                  <a:srgbClr val="8C2B56"/>
                </a:solidFill>
                <a:latin typeface="Eras Demi ITC" panose="020B0805030504020804" pitchFamily="34" charset="0"/>
              </a:rPr>
              <a:t/>
            </a:r>
            <a:br>
              <a:rPr lang="fr-FR" sz="4400" dirty="0" smtClean="0">
                <a:solidFill>
                  <a:srgbClr val="8C2B56"/>
                </a:solidFill>
                <a:latin typeface="Eras Demi ITC" panose="020B0805030504020804" pitchFamily="34" charset="0"/>
              </a:rPr>
            </a:br>
            <a:r>
              <a:rPr lang="fr-FR" sz="4400" dirty="0" smtClean="0">
                <a:solidFill>
                  <a:srgbClr val="8C2B56"/>
                </a:solidFill>
                <a:latin typeface="Eras Demi ITC" panose="020B0805030504020804" pitchFamily="34" charset="0"/>
              </a:rPr>
              <a:t>« Des étoiles et des idiots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5788" y="10738815"/>
            <a:ext cx="1088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Eras Demi ITC" panose="020B0805030504020804" pitchFamily="34" charset="0"/>
              </a:rPr>
              <a:t>Concert solidaire au profit du </a:t>
            </a:r>
            <a:r>
              <a:rPr lang="fr-FR" sz="2400" dirty="0">
                <a:solidFill>
                  <a:srgbClr val="8C2B56"/>
                </a:solidFill>
                <a:latin typeface="Eras Demi ITC" panose="020B0805030504020804" pitchFamily="34" charset="0"/>
              </a:rPr>
              <a:t>Secours Populaire de Marly-la-Ville</a:t>
            </a:r>
            <a:r>
              <a:rPr lang="fr-FR" sz="2400" dirty="0">
                <a:latin typeface="Eras Demi ITC" panose="020B0805030504020804" pitchFamily="34" charset="0"/>
              </a:rPr>
              <a:t/>
            </a:r>
            <a:br>
              <a:rPr lang="fr-FR" sz="2400" dirty="0">
                <a:latin typeface="Eras Demi ITC" panose="020B0805030504020804" pitchFamily="34" charset="0"/>
              </a:rPr>
            </a:br>
            <a:r>
              <a:rPr lang="fr-FR" sz="2400" dirty="0">
                <a:solidFill>
                  <a:srgbClr val="8C2B56"/>
                </a:solidFill>
                <a:latin typeface="Eras Demi ITC" panose="020B0805030504020804" pitchFamily="34" charset="0"/>
              </a:rPr>
              <a:t>Entrée gratuite </a:t>
            </a:r>
            <a:r>
              <a:rPr lang="fr-FR" sz="2400" dirty="0">
                <a:latin typeface="Eras Demi ITC" panose="020B0805030504020804" pitchFamily="34" charset="0"/>
              </a:rPr>
              <a:t>sur présentation d’un jouet neuf d’une valeur de 10 euros minimum au profit des enfants de l’association pour Noël.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8" y="12589085"/>
            <a:ext cx="2071783" cy="109668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094400" y="12589085"/>
            <a:ext cx="84558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Eras Demi ITC" panose="020B0805030504020804" pitchFamily="34" charset="0"/>
              </a:rPr>
              <a:t>Vendredi 17 décembre 2021 – 20h30</a:t>
            </a:r>
          </a:p>
          <a:p>
            <a:r>
              <a:rPr lang="fr-FR" sz="2000" dirty="0" smtClean="0">
                <a:latin typeface="Eras Demi ITC" panose="020B0805030504020804" pitchFamily="34" charset="0"/>
              </a:rPr>
              <a:t>Espace Culturel Lucien Jean, rue Marcel Petit 95670 Marly-la-Ville</a:t>
            </a:r>
            <a:br>
              <a:rPr lang="fr-FR" sz="2000" dirty="0" smtClean="0">
                <a:latin typeface="Eras Demi ITC" panose="020B0805030504020804" pitchFamily="34" charset="0"/>
              </a:rPr>
            </a:br>
            <a:r>
              <a:rPr lang="fr-FR" sz="2000" dirty="0">
                <a:latin typeface="Eras Demi ITC" panose="020B0805030504020804" pitchFamily="34" charset="0"/>
              </a:rPr>
              <a:t/>
            </a:r>
            <a:br>
              <a:rPr lang="fr-FR" sz="2000" dirty="0">
                <a:latin typeface="Eras Demi ITC" panose="020B0805030504020804" pitchFamily="34" charset="0"/>
              </a:rPr>
            </a:br>
            <a:r>
              <a:rPr lang="fr-FR" sz="2000" dirty="0">
                <a:latin typeface="Eras Demi ITC" panose="020B0805030504020804" pitchFamily="34" charset="0"/>
              </a:rPr>
              <a:t>Tout </a:t>
            </a:r>
            <a:r>
              <a:rPr lang="fr-FR" sz="2000" dirty="0" smtClean="0">
                <a:latin typeface="Eras Demi ITC" panose="020B0805030504020804" pitchFamily="34" charset="0"/>
              </a:rPr>
              <a:t>Public</a:t>
            </a:r>
            <a:r>
              <a:rPr lang="fr-FR" sz="2000" dirty="0">
                <a:latin typeface="Eras Demi ITC" panose="020B0805030504020804" pitchFamily="34" charset="0"/>
              </a:rPr>
              <a:t> </a:t>
            </a:r>
            <a:r>
              <a:rPr lang="fr-FR" sz="2000" dirty="0" smtClean="0">
                <a:latin typeface="Eras Demi ITC" panose="020B0805030504020804" pitchFamily="34" charset="0"/>
              </a:rPr>
              <a:t>- </a:t>
            </a:r>
            <a:r>
              <a:rPr lang="fr-FR" sz="2000" b="1" dirty="0" smtClean="0">
                <a:latin typeface="Eras Demi ITC" panose="020B0805030504020804" pitchFamily="34" charset="0"/>
              </a:rPr>
              <a:t>Réservation </a:t>
            </a:r>
            <a:r>
              <a:rPr lang="fr-FR" sz="2000" b="1" dirty="0">
                <a:latin typeface="Eras Demi ITC" panose="020B0805030504020804" pitchFamily="34" charset="0"/>
              </a:rPr>
              <a:t>au 01 34 31 37 </a:t>
            </a:r>
            <a:r>
              <a:rPr lang="fr-FR" sz="2000" b="1" dirty="0" smtClean="0">
                <a:latin typeface="Eras Demi ITC" panose="020B0805030504020804" pitchFamily="34" charset="0"/>
              </a:rPr>
              <a:t>60</a:t>
            </a:r>
            <a:br>
              <a:rPr lang="fr-FR" sz="2000" b="1" dirty="0" smtClean="0">
                <a:latin typeface="Eras Demi ITC" panose="020B0805030504020804" pitchFamily="34" charset="0"/>
              </a:rPr>
            </a:br>
            <a:endParaRPr lang="fr-FR" sz="2000" b="1" dirty="0" smtClean="0">
              <a:latin typeface="Eras Demi ITC" panose="020B0805030504020804" pitchFamily="34" charset="0"/>
            </a:endParaRPr>
          </a:p>
          <a:p>
            <a:r>
              <a:rPr lang="fr-FR" sz="2000" dirty="0" smtClean="0">
                <a:latin typeface="Eras Demi ITC" panose="020B0805030504020804" pitchFamily="34" charset="0"/>
              </a:rPr>
              <a:t>Restauration sur place : </a:t>
            </a:r>
            <a:r>
              <a:rPr lang="fr-FR" sz="2000" b="1" dirty="0" smtClean="0">
                <a:latin typeface="Eras Demi ITC" panose="020B0805030504020804" pitchFamily="34" charset="0"/>
              </a:rPr>
              <a:t>Chef </a:t>
            </a:r>
            <a:r>
              <a:rPr lang="fr-FR" sz="2000" b="1" smtClean="0">
                <a:latin typeface="Eras Demi ITC" panose="020B0805030504020804" pitchFamily="34" charset="0"/>
              </a:rPr>
              <a:t>Thaï </a:t>
            </a:r>
            <a:r>
              <a:rPr lang="fr-FR" sz="2000" b="1" smtClean="0">
                <a:latin typeface="Eras Demi ITC" panose="020B0805030504020804" pitchFamily="34" charset="0"/>
              </a:rPr>
              <a:t>Mai</a:t>
            </a:r>
            <a:endParaRPr lang="fr-FR" sz="2000" b="1" dirty="0">
              <a:latin typeface="Eras Demi ITC" panose="020B08050305040208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42" y="8319711"/>
            <a:ext cx="2484445" cy="248444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37191" y="251949"/>
            <a:ext cx="2483053" cy="2436009"/>
          </a:xfrm>
          <a:prstGeom prst="ellipse">
            <a:avLst/>
          </a:prstGeom>
          <a:solidFill>
            <a:srgbClr val="FBDEB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20703484">
            <a:off x="136553" y="799901"/>
            <a:ext cx="2484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Eras Demi ITC" panose="020B0805030504020804" pitchFamily="34" charset="0"/>
              </a:rPr>
              <a:t>CONCERT</a:t>
            </a:r>
            <a:r>
              <a:rPr lang="fr-FR" sz="2800" dirty="0" smtClean="0">
                <a:latin typeface="Eras Demi ITC" panose="020B0805030504020804" pitchFamily="34" charset="0"/>
              </a:rPr>
              <a:t/>
            </a:r>
            <a:br>
              <a:rPr lang="fr-FR" sz="2800" dirty="0" smtClean="0">
                <a:latin typeface="Eras Demi ITC" panose="020B0805030504020804" pitchFamily="34" charset="0"/>
              </a:rPr>
            </a:br>
            <a:r>
              <a:rPr lang="fr-FR" sz="2800" dirty="0" smtClean="0">
                <a:latin typeface="Eras Demi ITC" panose="020B0805030504020804" pitchFamily="34" charset="0"/>
              </a:rPr>
              <a:t>17 décembre</a:t>
            </a:r>
            <a:br>
              <a:rPr lang="fr-FR" sz="2800" dirty="0" smtClean="0">
                <a:latin typeface="Eras Demi ITC" panose="020B0805030504020804" pitchFamily="34" charset="0"/>
              </a:rPr>
            </a:br>
            <a:r>
              <a:rPr lang="fr-FR" sz="2800" dirty="0" smtClean="0">
                <a:latin typeface="Eras Demi ITC" panose="020B0805030504020804" pitchFamily="34" charset="0"/>
              </a:rPr>
              <a:t>2021</a:t>
            </a:r>
            <a:endParaRPr lang="fr-FR" sz="28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88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Eras Demi ITC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SCHERRER Margaux</dc:creator>
  <cp:lastModifiedBy>SCHERRER Margaux</cp:lastModifiedBy>
  <cp:revision>4</cp:revision>
  <dcterms:created xsi:type="dcterms:W3CDTF">2021-10-25T15:23:56Z</dcterms:created>
  <dcterms:modified xsi:type="dcterms:W3CDTF">2021-11-09T12:33:12Z</dcterms:modified>
</cp:coreProperties>
</file>